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56" r:id="rId3"/>
    <p:sldId id="257" r:id="rId4"/>
    <p:sldId id="258" r:id="rId5"/>
    <p:sldId id="260" r:id="rId6"/>
  </p:sldIdLst>
  <p:sldSz cx="12192000" cy="457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9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48242"/>
            <a:ext cx="9144000" cy="1591733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01359"/>
            <a:ext cx="9144000" cy="1103841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A1F6-988B-4829-9ABB-EE7FB736F74E}" type="datetimeFigureOut">
              <a:rPr lang="en-US" smtClean="0"/>
              <a:t>9/17/2015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A8914-7FF6-45A8-8504-F78B6973B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25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A1F6-988B-4829-9ABB-EE7FB736F74E}" type="datetimeFigureOut">
              <a:rPr lang="en-US" smtClean="0"/>
              <a:t>9/17/2015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A8914-7FF6-45A8-8504-F78B6973B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76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43417"/>
            <a:ext cx="2628900" cy="387455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43417"/>
            <a:ext cx="7734300" cy="38745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A1F6-988B-4829-9ABB-EE7FB736F74E}" type="datetimeFigureOut">
              <a:rPr lang="en-US" smtClean="0"/>
              <a:t>9/17/2015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A8914-7FF6-45A8-8504-F78B6973B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1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48242"/>
            <a:ext cx="9144000" cy="1591733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01359"/>
            <a:ext cx="9144000" cy="1103841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561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697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39826"/>
            <a:ext cx="10515600" cy="19018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059642"/>
            <a:ext cx="10515600" cy="100012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110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17083"/>
            <a:ext cx="5181600" cy="2900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17083"/>
            <a:ext cx="5181600" cy="2900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06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43417"/>
            <a:ext cx="10515600" cy="88370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120775"/>
            <a:ext cx="5157787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670050"/>
            <a:ext cx="5157787" cy="24563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20775"/>
            <a:ext cx="5183188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670050"/>
            <a:ext cx="5183188" cy="24563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3509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7382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98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04800"/>
            <a:ext cx="3932237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658284"/>
            <a:ext cx="6172200" cy="3249083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371600"/>
            <a:ext cx="3932237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92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A1F6-988B-4829-9ABB-EE7FB736F74E}" type="datetimeFigureOut">
              <a:rPr lang="en-US" smtClean="0"/>
              <a:t>9/17/2015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A8914-7FF6-45A8-8504-F78B6973B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695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04800"/>
            <a:ext cx="3932237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658284"/>
            <a:ext cx="6172200" cy="3249083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371600"/>
            <a:ext cx="3932237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928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407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43417"/>
            <a:ext cx="2628900" cy="387455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43417"/>
            <a:ext cx="7734300" cy="38745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5493-2212-47E8-BDA0-EF43C57C964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ECDB-7911-4DB2-96DF-8D306DC367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42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39826"/>
            <a:ext cx="10515600" cy="19018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059642"/>
            <a:ext cx="10515600" cy="100012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A1F6-988B-4829-9ABB-EE7FB736F74E}" type="datetimeFigureOut">
              <a:rPr lang="en-US" smtClean="0"/>
              <a:t>9/17/2015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A8914-7FF6-45A8-8504-F78B6973B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43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17083"/>
            <a:ext cx="5181600" cy="2900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17083"/>
            <a:ext cx="5181600" cy="2900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A1F6-988B-4829-9ABB-EE7FB736F74E}" type="datetimeFigureOut">
              <a:rPr lang="en-US" smtClean="0"/>
              <a:t>9/17/2015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A8914-7FF6-45A8-8504-F78B6973B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92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43417"/>
            <a:ext cx="10515600" cy="88370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120775"/>
            <a:ext cx="5157787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670050"/>
            <a:ext cx="5157787" cy="24563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20775"/>
            <a:ext cx="5183188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670050"/>
            <a:ext cx="5183188" cy="24563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A1F6-988B-4829-9ABB-EE7FB736F74E}" type="datetimeFigureOut">
              <a:rPr lang="en-US" smtClean="0"/>
              <a:t>9/17/2015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A8914-7FF6-45A8-8504-F78B6973B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55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A1F6-988B-4829-9ABB-EE7FB736F74E}" type="datetimeFigureOut">
              <a:rPr lang="en-US" smtClean="0"/>
              <a:t>9/17/2015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A8914-7FF6-45A8-8504-F78B6973B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47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A1F6-988B-4829-9ABB-EE7FB736F74E}" type="datetimeFigureOut">
              <a:rPr lang="en-US" smtClean="0"/>
              <a:t>9/17/2015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A8914-7FF6-45A8-8504-F78B6973B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04800"/>
            <a:ext cx="3932237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658284"/>
            <a:ext cx="6172200" cy="3249083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371600"/>
            <a:ext cx="3932237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A1F6-988B-4829-9ABB-EE7FB736F74E}" type="datetimeFigureOut">
              <a:rPr lang="en-US" smtClean="0"/>
              <a:t>9/17/2015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A8914-7FF6-45A8-8504-F78B6973B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29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04800"/>
            <a:ext cx="3932237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658284"/>
            <a:ext cx="6172200" cy="3249083"/>
          </a:xfrm>
        </p:spPr>
        <p:txBody>
          <a:bodyPr anchor="t"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371600"/>
            <a:ext cx="3932237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A1F6-988B-4829-9ABB-EE7FB736F74E}" type="datetimeFigureOut">
              <a:rPr lang="en-US" smtClean="0"/>
              <a:t>9/17/2015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A8914-7FF6-45A8-8504-F78B6973B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72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43417"/>
            <a:ext cx="1051560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7083"/>
            <a:ext cx="1051560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4237567"/>
            <a:ext cx="27432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AA1F6-988B-4829-9ABB-EE7FB736F74E}" type="datetimeFigureOut">
              <a:rPr lang="en-US" smtClean="0"/>
              <a:t>9/17/2015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4237567"/>
            <a:ext cx="41148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4237567"/>
            <a:ext cx="27432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A8914-7FF6-45A8-8504-F78B6973B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20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43417"/>
            <a:ext cx="1051560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7083"/>
            <a:ext cx="1051560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4237567"/>
            <a:ext cx="27432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B5493-2212-47E8-BDA0-EF43C57C964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4237567"/>
            <a:ext cx="41148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4237567"/>
            <a:ext cx="27432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4ECDB-7911-4DB2-96DF-8D306DC367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616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39438" cy="46795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69" y="0"/>
            <a:ext cx="6239434" cy="46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14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39438" cy="46795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69" y="0"/>
            <a:ext cx="6239434" cy="467957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542596" y="1535289"/>
            <a:ext cx="3085848" cy="2020711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32810" y="1165957"/>
            <a:ext cx="3173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Overburden pile removed 2014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373307" y="1165957"/>
            <a:ext cx="3085848" cy="2020711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33725" y="677334"/>
            <a:ext cx="3602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Upper retention pond installed 2014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880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6" t="1942" r="13530" b="-1942"/>
          <a:stretch/>
        </p:blipFill>
        <p:spPr>
          <a:xfrm>
            <a:off x="2032000" y="2455860"/>
            <a:ext cx="4725204" cy="2164908"/>
          </a:xfrm>
          <a:prstGeom prst="rect">
            <a:avLst/>
          </a:prstGeom>
        </p:spPr>
      </p:pic>
      <p:pic>
        <p:nvPicPr>
          <p:cNvPr id="6" name="Picture 5" descr="Quarry_Panoram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2000" y="0"/>
            <a:ext cx="4725205" cy="2498123"/>
          </a:xfrm>
          <a:prstGeom prst="rect">
            <a:avLst/>
          </a:prstGeom>
        </p:spPr>
      </p:pic>
      <p:pic>
        <p:nvPicPr>
          <p:cNvPr id="7" name="Picture 6" descr="IMG_189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57204" y="0"/>
            <a:ext cx="3402796" cy="2489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3"/>
          <a:stretch/>
        </p:blipFill>
        <p:spPr>
          <a:xfrm>
            <a:off x="6757205" y="2498123"/>
            <a:ext cx="3407155" cy="20738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1487" y="3346711"/>
            <a:ext cx="1435607" cy="649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Groundwater diversion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19411" y="3759200"/>
            <a:ext cx="601613" cy="15443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21408" y="13716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) 2012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21408" y="2538308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  <a:r>
              <a:rPr lang="en-US" dirty="0" smtClean="0">
                <a:solidFill>
                  <a:schemeClr val="bg1"/>
                </a:solidFill>
              </a:rPr>
              <a:t>) 2014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46613" y="13716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) 2012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46741" y="2507046"/>
            <a:ext cx="97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</a:t>
            </a:r>
            <a:r>
              <a:rPr lang="en-US" dirty="0" smtClean="0">
                <a:solidFill>
                  <a:schemeClr val="bg1"/>
                </a:solidFill>
              </a:rPr>
              <a:t>) 2013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7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87" b="50200"/>
          <a:stretch/>
        </p:blipFill>
        <p:spPr>
          <a:xfrm>
            <a:off x="276352" y="0"/>
            <a:ext cx="5658508" cy="31821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" t="50600" r="50187"/>
          <a:stretch/>
        </p:blipFill>
        <p:spPr>
          <a:xfrm>
            <a:off x="5934860" y="-18378"/>
            <a:ext cx="5727192" cy="32004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8056" y="137160"/>
            <a:ext cx="222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Lower retention pond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23169" y="118872"/>
            <a:ext cx="223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Upper retention pond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240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</TotalTime>
  <Words>29</Words>
  <Application>Microsoft Office PowerPoint</Application>
  <PresentationFormat>Custom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Messina</dc:creator>
  <cp:lastModifiedBy>Alex Messina</cp:lastModifiedBy>
  <cp:revision>8</cp:revision>
  <dcterms:created xsi:type="dcterms:W3CDTF">2015-04-14T23:32:42Z</dcterms:created>
  <dcterms:modified xsi:type="dcterms:W3CDTF">2015-09-18T02:39:48Z</dcterms:modified>
</cp:coreProperties>
</file>